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6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23F3-6B88-4A29-A2C5-A4981E31FFEC}" type="datetimeFigureOut">
              <a:rPr lang="zh-CN" altLang="en-US" smtClean="0"/>
              <a:pPr/>
              <a:t>2013/8/29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4F2E-13D4-4141-8399-7D2B1181583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064069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23F3-6B88-4A29-A2C5-A4981E31FFEC}" type="datetimeFigureOut">
              <a:rPr lang="zh-CN" altLang="en-US" smtClean="0"/>
              <a:pPr/>
              <a:t>2013/8/29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4F2E-13D4-4141-8399-7D2B1181583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276927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23F3-6B88-4A29-A2C5-A4981E31FFEC}" type="datetimeFigureOut">
              <a:rPr lang="zh-CN" altLang="en-US" smtClean="0"/>
              <a:pPr/>
              <a:t>2013/8/29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4F2E-13D4-4141-8399-7D2B1181583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267585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23F3-6B88-4A29-A2C5-A4981E31FFEC}" type="datetimeFigureOut">
              <a:rPr lang="zh-CN" altLang="en-US" smtClean="0"/>
              <a:pPr/>
              <a:t>2013/8/29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4F2E-13D4-4141-8399-7D2B1181583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264202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23F3-6B88-4A29-A2C5-A4981E31FFEC}" type="datetimeFigureOut">
              <a:rPr lang="zh-CN" altLang="en-US" smtClean="0"/>
              <a:pPr/>
              <a:t>2013/8/29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4F2E-13D4-4141-8399-7D2B1181583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704352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23F3-6B88-4A29-A2C5-A4981E31FFEC}" type="datetimeFigureOut">
              <a:rPr lang="zh-CN" altLang="en-US" smtClean="0"/>
              <a:pPr/>
              <a:t>2013/8/29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4F2E-13D4-4141-8399-7D2B1181583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794893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23F3-6B88-4A29-A2C5-A4981E31FFEC}" type="datetimeFigureOut">
              <a:rPr lang="zh-CN" altLang="en-US" smtClean="0"/>
              <a:pPr/>
              <a:t>2013/8/29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4F2E-13D4-4141-8399-7D2B1181583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055554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23F3-6B88-4A29-A2C5-A4981E31FFEC}" type="datetimeFigureOut">
              <a:rPr lang="zh-CN" altLang="en-US" smtClean="0"/>
              <a:pPr/>
              <a:t>2013/8/29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4F2E-13D4-4141-8399-7D2B1181583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512261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23F3-6B88-4A29-A2C5-A4981E31FFEC}" type="datetimeFigureOut">
              <a:rPr lang="zh-CN" altLang="en-US" smtClean="0"/>
              <a:pPr/>
              <a:t>2013/8/29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4F2E-13D4-4141-8399-7D2B1181583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4225699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23F3-6B88-4A29-A2C5-A4981E31FFEC}" type="datetimeFigureOut">
              <a:rPr lang="zh-CN" altLang="en-US" smtClean="0"/>
              <a:pPr/>
              <a:t>2013/8/29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4F2E-13D4-4141-8399-7D2B1181583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448437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23F3-6B88-4A29-A2C5-A4981E31FFEC}" type="datetimeFigureOut">
              <a:rPr lang="zh-CN" altLang="en-US" smtClean="0"/>
              <a:pPr/>
              <a:t>2013/8/29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4F2E-13D4-4141-8399-7D2B1181583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087553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223F3-6B88-4A29-A2C5-A4981E31FFEC}" type="datetimeFigureOut">
              <a:rPr lang="zh-CN" altLang="en-US" smtClean="0"/>
              <a:pPr/>
              <a:t>2013/8/29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54F2E-13D4-4141-8399-7D2B1181583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358981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jvrch@tropmet.res.in" TargetMode="External"/><Relationship Id="rId2" Type="http://schemas.openxmlformats.org/officeDocument/2006/relationships/hyperlink" Target="mailto:yangying@mairs-essp.org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sanjay@tromer.res.in" TargetMode="External"/><Relationship Id="rId4" Type="http://schemas.openxmlformats.org/officeDocument/2006/relationships/hyperlink" Target="mailto:aili@mairs-essp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23528" y="374799"/>
            <a:ext cx="8496944" cy="1470025"/>
          </a:xfrm>
        </p:spPr>
        <p:txBody>
          <a:bodyPr>
            <a:normAutofit/>
          </a:bodyPr>
          <a:lstStyle/>
          <a:p>
            <a:r>
              <a:rPr lang="en-US" altLang="zh-CN" sz="4000" dirty="0" smtClean="0"/>
              <a:t>Dialogue with  End-users</a:t>
            </a:r>
            <a:endParaRPr lang="zh-CN" alt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3441774"/>
            <a:ext cx="676875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i="1" dirty="0" err="1" smtClean="0"/>
              <a:t>Ailikun</a:t>
            </a:r>
            <a:r>
              <a:rPr lang="en-US" altLang="zh-CN" sz="3600" i="1" dirty="0" smtClean="0"/>
              <a:t>, MAIRS IPO</a:t>
            </a:r>
          </a:p>
          <a:p>
            <a:r>
              <a:rPr lang="en-US" altLang="zh-CN" dirty="0" smtClean="0"/>
              <a:t> </a:t>
            </a: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387348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07504" y="-27384"/>
            <a:ext cx="8496944" cy="1470025"/>
          </a:xfrm>
        </p:spPr>
        <p:txBody>
          <a:bodyPr>
            <a:normAutofit/>
          </a:bodyPr>
          <a:lstStyle/>
          <a:p>
            <a:pPr algn="l"/>
            <a:r>
              <a:rPr lang="en-US" altLang="zh-CN" dirty="0" smtClean="0"/>
              <a:t>Dialogue with  End-users: Key Issues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1844824"/>
            <a:ext cx="8748464" cy="40626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altLang="zh-CN" sz="4800" dirty="0" smtClean="0">
                <a:solidFill>
                  <a:prstClr val="black"/>
                </a:solidFill>
              </a:rPr>
              <a:t>Data availability (access, format, resolution, evaluation et al) 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CN" sz="4800" dirty="0" smtClean="0">
                <a:solidFill>
                  <a:prstClr val="black"/>
                </a:solidFill>
              </a:rPr>
              <a:t>Understanding the uncertainties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CN" sz="4800" dirty="0" smtClean="0">
                <a:solidFill>
                  <a:prstClr val="black"/>
                </a:solidFill>
              </a:rPr>
              <a:t>Downscaling methodology and technical support  </a:t>
            </a:r>
          </a:p>
          <a:p>
            <a:r>
              <a:rPr lang="en-US" altLang="zh-CN" dirty="0" smtClean="0">
                <a:solidFill>
                  <a:prstClr val="black"/>
                </a:solidFill>
              </a:rPr>
              <a:t> </a:t>
            </a:r>
            <a:endParaRPr lang="zh-CN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563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96" y="-171400"/>
            <a:ext cx="8496944" cy="1008112"/>
          </a:xfrm>
        </p:spPr>
        <p:txBody>
          <a:bodyPr>
            <a:normAutofit/>
          </a:bodyPr>
          <a:lstStyle/>
          <a:p>
            <a:pPr algn="l"/>
            <a:r>
              <a:rPr lang="en-US" altLang="zh-CN" sz="4000" dirty="0" smtClean="0"/>
              <a:t>Announcement </a:t>
            </a:r>
            <a:endParaRPr lang="zh-CN" alt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908720"/>
            <a:ext cx="8208912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All the oral speakers:   please send us the abstract of your talk (1 page, Max 2 pages) before your departure!! </a:t>
            </a:r>
          </a:p>
          <a:p>
            <a:r>
              <a:rPr lang="en-US" altLang="zh-CN" sz="3200" dirty="0" smtClean="0"/>
              <a:t>The other participants are also welcome to submit abstract. </a:t>
            </a:r>
          </a:p>
          <a:p>
            <a:endParaRPr lang="en-US" altLang="zh-CN" sz="3200" dirty="0"/>
          </a:p>
          <a:p>
            <a:r>
              <a:rPr lang="en-US" altLang="zh-CN" sz="3200" dirty="0" smtClean="0"/>
              <a:t>Please mail </a:t>
            </a:r>
            <a:r>
              <a:rPr lang="en-US" altLang="zh-CN" sz="3200" dirty="0"/>
              <a:t>t</a:t>
            </a:r>
            <a:r>
              <a:rPr lang="en-US" altLang="zh-CN" sz="3200" dirty="0" smtClean="0"/>
              <a:t>o: </a:t>
            </a:r>
          </a:p>
          <a:p>
            <a:r>
              <a:rPr lang="en-US" altLang="zh-CN" sz="3200" dirty="0"/>
              <a:t>Ms. Ying YANG: </a:t>
            </a:r>
            <a:r>
              <a:rPr lang="en-US" altLang="zh-CN" sz="3200" dirty="0">
                <a:hlinkClick r:id="rId2"/>
              </a:rPr>
              <a:t>yangying@mairs-essp.org</a:t>
            </a:r>
            <a:endParaRPr lang="en-US" altLang="zh-CN" sz="3200" dirty="0"/>
          </a:p>
          <a:p>
            <a:r>
              <a:rPr lang="en-US" altLang="zh-CN" sz="3200" dirty="0" smtClean="0"/>
              <a:t>Dr. </a:t>
            </a:r>
            <a:r>
              <a:rPr lang="en-US" altLang="zh-CN" sz="3200" dirty="0" err="1" smtClean="0"/>
              <a:t>Jayashree</a:t>
            </a:r>
            <a:r>
              <a:rPr lang="en-US" altLang="zh-CN" sz="3200" dirty="0" smtClean="0"/>
              <a:t>: </a:t>
            </a:r>
            <a:r>
              <a:rPr lang="en-US" altLang="zh-CN" sz="3200" dirty="0" smtClean="0">
                <a:hlinkClick r:id="rId3"/>
              </a:rPr>
              <a:t>jvrch@tropmet.res.in</a:t>
            </a:r>
            <a:endParaRPr lang="en-US" altLang="zh-CN" sz="3200" dirty="0" smtClean="0"/>
          </a:p>
          <a:p>
            <a:r>
              <a:rPr lang="en-US" altLang="zh-CN" sz="3200" dirty="0"/>
              <a:t>Dr. </a:t>
            </a:r>
            <a:r>
              <a:rPr lang="en-US" altLang="zh-CN" sz="3200" dirty="0" err="1"/>
              <a:t>Ailikun</a:t>
            </a:r>
            <a:r>
              <a:rPr lang="en-US" altLang="zh-CN" sz="3200" dirty="0"/>
              <a:t>: </a:t>
            </a:r>
            <a:r>
              <a:rPr lang="en-US" altLang="zh-CN" sz="3200" dirty="0">
                <a:hlinkClick r:id="rId4"/>
              </a:rPr>
              <a:t>aili@mairs-essp.org</a:t>
            </a:r>
            <a:endParaRPr lang="en-US" altLang="zh-CN" sz="3200" dirty="0"/>
          </a:p>
          <a:p>
            <a:r>
              <a:rPr lang="en-US" altLang="zh-CN" sz="3200" dirty="0" smtClean="0"/>
              <a:t>Dr. Sanjay: </a:t>
            </a:r>
            <a:r>
              <a:rPr lang="en-US" altLang="zh-CN" sz="3200" dirty="0" smtClean="0">
                <a:hlinkClick r:id="rId5"/>
              </a:rPr>
              <a:t>sanjay@tropmet.res.in</a:t>
            </a:r>
            <a:endParaRPr lang="en-US" altLang="zh-CN" sz="3200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="" xmlns:p14="http://schemas.microsoft.com/office/powerpoint/2010/main" val="41168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97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主题​​</vt:lpstr>
      <vt:lpstr>Dialogue with  End-users</vt:lpstr>
      <vt:lpstr>Dialogue with  End-users: Key Issues</vt:lpstr>
      <vt:lpstr>Announcement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Discussion on “Dialogue with  End-users”</dc:title>
  <dc:creator>user</dc:creator>
  <cp:lastModifiedBy>icimod</cp:lastModifiedBy>
  <cp:revision>13</cp:revision>
  <dcterms:created xsi:type="dcterms:W3CDTF">2013-08-28T17:11:29Z</dcterms:created>
  <dcterms:modified xsi:type="dcterms:W3CDTF">2013-08-29T11:26:27Z</dcterms:modified>
</cp:coreProperties>
</file>